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60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80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4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75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95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77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8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61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71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82ABF-D03B-48C3-93F6-2F27C40C767E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A163-6577-4871-9759-D34068A4D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73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1EA1658-3DB5-4E1C-BED0-D9651E00775C}"/>
              </a:ext>
            </a:extLst>
          </p:cNvPr>
          <p:cNvSpPr/>
          <p:nvPr/>
        </p:nvSpPr>
        <p:spPr>
          <a:xfrm>
            <a:off x="422695" y="560717"/>
            <a:ext cx="8333116" cy="5710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13DBEE99-105C-407C-B19E-049259F2DAD9}"/>
              </a:ext>
            </a:extLst>
          </p:cNvPr>
          <p:cNvSpPr/>
          <p:nvPr/>
        </p:nvSpPr>
        <p:spPr>
          <a:xfrm>
            <a:off x="983881" y="133239"/>
            <a:ext cx="3138164" cy="94023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sense of taste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455E92-CB2E-4C58-8F07-0AFA3FCA7FD2}"/>
              </a:ext>
            </a:extLst>
          </p:cNvPr>
          <p:cNvSpPr txBox="1"/>
          <p:nvPr/>
        </p:nvSpPr>
        <p:spPr>
          <a:xfrm>
            <a:off x="871268" y="1549899"/>
            <a:ext cx="757399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The sense of taste depends on the many volatile (like a gas) molecules in food. </a:t>
            </a:r>
          </a:p>
          <a:p>
            <a:pPr>
              <a:lnSpc>
                <a:spcPct val="150000"/>
              </a:lnSpc>
            </a:pPr>
            <a:r>
              <a:rPr lang="en-GB" dirty="0"/>
              <a:t>These volatiles help us identify flavours such as cheese, chocolate and chicken.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A3BF1E-F5E9-41A1-B050-BB001E95E408}"/>
              </a:ext>
            </a:extLst>
          </p:cNvPr>
          <p:cNvSpPr txBox="1"/>
          <p:nvPr/>
        </p:nvSpPr>
        <p:spPr>
          <a:xfrm>
            <a:off x="6659593" y="2800972"/>
            <a:ext cx="1785668" cy="4308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200" dirty="0"/>
              <a:t>True or False?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4A5AE4-B1EF-45AD-924B-127C294611C0}"/>
              </a:ext>
            </a:extLst>
          </p:cNvPr>
          <p:cNvSpPr txBox="1"/>
          <p:nvPr/>
        </p:nvSpPr>
        <p:spPr>
          <a:xfrm>
            <a:off x="871268" y="3384409"/>
            <a:ext cx="213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Explain why below: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46D773-4F54-48AF-803B-A96767FDB014}"/>
              </a:ext>
            </a:extLst>
          </p:cNvPr>
          <p:cNvCxnSpPr>
            <a:cxnSpLocks/>
          </p:cNvCxnSpPr>
          <p:nvPr/>
        </p:nvCxnSpPr>
        <p:spPr>
          <a:xfrm>
            <a:off x="1104971" y="4327705"/>
            <a:ext cx="6865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13DAF2-DDFF-40DD-87B7-5E43D3500177}"/>
              </a:ext>
            </a:extLst>
          </p:cNvPr>
          <p:cNvCxnSpPr>
            <a:cxnSpLocks/>
          </p:cNvCxnSpPr>
          <p:nvPr/>
        </p:nvCxnSpPr>
        <p:spPr>
          <a:xfrm>
            <a:off x="1104971" y="4833708"/>
            <a:ext cx="6865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667008-0E86-4E0B-93DF-DD5C24927F09}"/>
              </a:ext>
            </a:extLst>
          </p:cNvPr>
          <p:cNvCxnSpPr>
            <a:cxnSpLocks/>
          </p:cNvCxnSpPr>
          <p:nvPr/>
        </p:nvCxnSpPr>
        <p:spPr>
          <a:xfrm>
            <a:off x="1104971" y="5339711"/>
            <a:ext cx="6865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308CB36-6E75-4C75-954A-79798826BE32}"/>
              </a:ext>
            </a:extLst>
          </p:cNvPr>
          <p:cNvCxnSpPr>
            <a:cxnSpLocks/>
          </p:cNvCxnSpPr>
          <p:nvPr/>
        </p:nvCxnSpPr>
        <p:spPr>
          <a:xfrm>
            <a:off x="1104971" y="5845714"/>
            <a:ext cx="6865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96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Rogers</dc:creator>
  <cp:lastModifiedBy>Lauren Rogers</cp:lastModifiedBy>
  <cp:revision>3</cp:revision>
  <dcterms:created xsi:type="dcterms:W3CDTF">2017-06-06T14:02:41Z</dcterms:created>
  <dcterms:modified xsi:type="dcterms:W3CDTF">2017-06-06T14:17:17Z</dcterms:modified>
</cp:coreProperties>
</file>